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02128D-5F39-4FA0-9306-093896D4BF6D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E496080-CA4F-4624-BD94-F9B42C0DB8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Chateau D’amboise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Danielle Brusco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D’amboise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wallpaperpimper.com/wallpaper/Places/France/Le-Chateau-D-Amboise-France-1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19250"/>
            <a:ext cx="7467600" cy="485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D’Amboise is located in Amboise, France.</a:t>
            </a:r>
          </a:p>
          <a:p>
            <a:r>
              <a:rPr lang="en-US" dirty="0" smtClean="0"/>
              <a:t>It is a medieval fortress that was built in the 11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It was first owned by Charles VII.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8" name="Picture 4" descr="http://images.easyart.com/highres_images/easyart/3/0/3017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57600"/>
            <a:ext cx="1981200" cy="2934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Visiting the Chateau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Château royal d’Amboise vous accueille tous les jours de l’année.(Welcomes you everyday of the year)</a:t>
            </a:r>
            <a:endParaRPr lang="en-US" dirty="0" smtClean="0"/>
          </a:p>
          <a:p>
            <a:r>
              <a:rPr lang="en-US" dirty="0" smtClean="0"/>
              <a:t>Some highlights of the visit include the garden and several rooms which still have furniture and weapons from that period.  </a:t>
            </a:r>
          </a:p>
          <a:p>
            <a:r>
              <a:rPr lang="en-US" dirty="0" smtClean="0"/>
              <a:t>Weddings cannot be held there.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img.agoda.net/hotelimages/112/112980/112980_0906030325001264945_ST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95800"/>
            <a:ext cx="2971800" cy="2238376"/>
          </a:xfrm>
          <a:prstGeom prst="rect">
            <a:avLst/>
          </a:prstGeom>
          <a:noFill/>
        </p:spPr>
      </p:pic>
      <p:pic>
        <p:nvPicPr>
          <p:cNvPr id="16388" name="Picture 4" descr="http://t0.gstatic.com/images?q=tbn:ANd9GcSyNmlyFU4KfhrhtXY6m305oCZuieXPZJXrQQTziygH9qCigF85uXEIPCyjX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724400"/>
            <a:ext cx="2895600" cy="19268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Individuals</a:t>
            </a:r>
          </a:p>
          <a:p>
            <a:r>
              <a:rPr lang="en-US" dirty="0" smtClean="0"/>
              <a:t>Adults:10€</a:t>
            </a:r>
          </a:p>
          <a:p>
            <a:r>
              <a:rPr lang="en-US" dirty="0" smtClean="0"/>
              <a:t>Student:8.50€</a:t>
            </a:r>
            <a:endParaRPr lang="en-US" dirty="0" smtClean="0"/>
          </a:p>
          <a:p>
            <a:r>
              <a:rPr lang="en-US" dirty="0" smtClean="0"/>
              <a:t>Child(7-14</a:t>
            </a:r>
            <a:r>
              <a:rPr lang="en-US" dirty="0" smtClean="0"/>
              <a:t>):6.50€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</a:p>
          <a:p>
            <a:r>
              <a:rPr lang="en-US" dirty="0" smtClean="0"/>
              <a:t>Adults:7.70€</a:t>
            </a:r>
            <a:endParaRPr lang="en-US" dirty="0" smtClean="0"/>
          </a:p>
          <a:p>
            <a:r>
              <a:rPr lang="en-US" dirty="0" smtClean="0"/>
              <a:t>Student:7.30€</a:t>
            </a:r>
            <a:endParaRPr lang="en-US" dirty="0" smtClean="0"/>
          </a:p>
          <a:p>
            <a:r>
              <a:rPr lang="en-US" dirty="0" smtClean="0"/>
              <a:t>Child(7-14</a:t>
            </a:r>
            <a:r>
              <a:rPr lang="en-US" dirty="0" smtClean="0"/>
              <a:t>):5.80€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frogandprincess.files.wordpress.com/2010/07/chateau_damboise_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33" y="1600200"/>
            <a:ext cx="3360396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internaute.com/sortir/escapade/photo/l-indre-et-loire-terre-de-chateaux-et-de-vignobles/image/chateau-d-amboise-4076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662112"/>
            <a:ext cx="3429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cardmedia.eu/data/media/862/Chateau%20d%20Amboise,%20Fran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700" y="4343400"/>
            <a:ext cx="3276600" cy="205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3681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109</Words>
  <Application>Microsoft Office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Chateau D’amboise</vt:lpstr>
      <vt:lpstr>D’amboise</vt:lpstr>
      <vt:lpstr>History</vt:lpstr>
      <vt:lpstr>Visiting the Chateau</vt:lpstr>
      <vt:lpstr>Fees</vt:lpstr>
      <vt:lpstr>More Pictures</vt:lpstr>
    </vt:vector>
  </TitlesOfParts>
  <Company>Clayton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D’amboise</dc:title>
  <dc:creator>s14118</dc:creator>
  <cp:lastModifiedBy>Danielle Brusco</cp:lastModifiedBy>
  <cp:revision>11</cp:revision>
  <dcterms:created xsi:type="dcterms:W3CDTF">2011-11-17T13:13:42Z</dcterms:created>
  <dcterms:modified xsi:type="dcterms:W3CDTF">2011-11-18T23:54:21Z</dcterms:modified>
</cp:coreProperties>
</file>